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" y="2480945"/>
            <a:ext cx="1143127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7470"/>
            <a:ext cx="116014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2228850"/>
            <a:ext cx="116109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0505"/>
            <a:ext cx="115824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492250"/>
            <a:ext cx="115919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1130"/>
            <a:ext cx="11487150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9730" y="133540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49255" y="40481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90955"/>
            <a:ext cx="115252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80" y="2843530"/>
            <a:ext cx="1102042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9730" y="12909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14245"/>
            <a:ext cx="1169670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2580" y="308927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524635"/>
            <a:ext cx="116681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28420"/>
            <a:ext cx="1154430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4465" y="210121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0795"/>
            <a:ext cx="1152525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5425" y="128079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16240" y="389890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95120"/>
            <a:ext cx="106108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87895" y="439801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37945"/>
            <a:ext cx="1163002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3480" y="211074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2204720"/>
            <a:ext cx="11706225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8910" y="3850005"/>
            <a:ext cx="20199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909445"/>
            <a:ext cx="1164907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228850"/>
            <a:ext cx="958215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42820"/>
            <a:ext cx="11601450" cy="2371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8245" y="2108835"/>
            <a:ext cx="55822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85415" y="2997200"/>
            <a:ext cx="67348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5415" y="3876675"/>
            <a:ext cx="69329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663700"/>
            <a:ext cx="115919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90340" y="136398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54190" y="1987550"/>
            <a:ext cx="12630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0735" y="2894965"/>
            <a:ext cx="12630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2955" y="4161155"/>
            <a:ext cx="12630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7720" y="4810470"/>
            <a:ext cx="20002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8965" y="5467985"/>
            <a:ext cx="125349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39240"/>
            <a:ext cx="1144905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44030" y="2099945"/>
            <a:ext cx="138684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67520" y="2750040"/>
            <a:ext cx="138684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4530" y="4044805"/>
            <a:ext cx="138684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8130" y="4679950"/>
            <a:ext cx="138684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7820" y="5322570"/>
            <a:ext cx="138684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544320"/>
            <a:ext cx="1159192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7740" y="3434080"/>
            <a:ext cx="157543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5370" y="4709795"/>
            <a:ext cx="275717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0675"/>
            <a:ext cx="1160145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16170" y="1419860"/>
            <a:ext cx="21704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22570" y="2044065"/>
            <a:ext cx="251079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3010" y="3367405"/>
            <a:ext cx="178371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6040" y="4605020"/>
            <a:ext cx="178371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2410"/>
            <a:ext cx="115824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8570" y="140208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8750" y="3150235"/>
            <a:ext cx="15284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675" y="4888865"/>
            <a:ext cx="15284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533525"/>
            <a:ext cx="115728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4025"/>
            <a:ext cx="116586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